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</p:sldIdLst>
  <p:sldSz cy="5400675" cx="5400675"/>
  <p:notesSz cx="6858000" cy="9144000"/>
  <p:embeddedFontLst>
    <p:embeddedFont>
      <p:font typeface="Josefin Sans"/>
      <p:regular r:id="rId40"/>
      <p:bold r:id="rId41"/>
      <p:italic r:id="rId42"/>
      <p:boldItalic r:id="rId4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701">
          <p15:clr>
            <a:srgbClr val="A4A3A4"/>
          </p15:clr>
        </p15:guide>
        <p15:guide id="2" pos="17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701" orient="horz"/>
        <p:guide pos="170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JosefinSans-regular.fntdata"/><Relationship Id="rId20" Type="http://schemas.openxmlformats.org/officeDocument/2006/relationships/slide" Target="slides/slide15.xml"/><Relationship Id="rId42" Type="http://schemas.openxmlformats.org/officeDocument/2006/relationships/font" Target="fonts/JosefinSans-italic.fntdata"/><Relationship Id="rId41" Type="http://schemas.openxmlformats.org/officeDocument/2006/relationships/font" Target="fonts/JosefinSans-bold.fnt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43" Type="http://schemas.openxmlformats.org/officeDocument/2006/relationships/font" Target="fonts/JosefinSans-boldItalic.fntdata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1714500" y="685800"/>
            <a:ext cx="3429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1714500" y="685800"/>
            <a:ext cx="3429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1714500" y="685800"/>
            <a:ext cx="3429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1714500" y="685800"/>
            <a:ext cx="3429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1714500" y="685800"/>
            <a:ext cx="3429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1714500" y="685800"/>
            <a:ext cx="3429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1714500" y="685800"/>
            <a:ext cx="3429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1714500" y="685800"/>
            <a:ext cx="3429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1714500" y="685800"/>
            <a:ext cx="3429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1714500" y="685800"/>
            <a:ext cx="3429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1714500" y="685800"/>
            <a:ext cx="3429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1714500" y="685800"/>
            <a:ext cx="3429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1714500" y="685800"/>
            <a:ext cx="3429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1714500" y="685800"/>
            <a:ext cx="3429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x="1714500" y="685800"/>
            <a:ext cx="3429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1714500" y="685800"/>
            <a:ext cx="3429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idx="2" type="sldImg"/>
          </p:nvPr>
        </p:nvSpPr>
        <p:spPr>
          <a:xfrm>
            <a:off x="1714500" y="685800"/>
            <a:ext cx="3429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x="1714500" y="685800"/>
            <a:ext cx="3429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x="1714500" y="685800"/>
            <a:ext cx="3429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x="1714500" y="685800"/>
            <a:ext cx="3429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idx="2" type="sldImg"/>
          </p:nvPr>
        </p:nvSpPr>
        <p:spPr>
          <a:xfrm>
            <a:off x="1714500" y="685800"/>
            <a:ext cx="3429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idx="2" type="sldImg"/>
          </p:nvPr>
        </p:nvSpPr>
        <p:spPr>
          <a:xfrm>
            <a:off x="1714500" y="685800"/>
            <a:ext cx="3429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1714500" y="685800"/>
            <a:ext cx="3429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>
            <p:ph idx="2" type="sldImg"/>
          </p:nvPr>
        </p:nvSpPr>
        <p:spPr>
          <a:xfrm>
            <a:off x="1714500" y="685800"/>
            <a:ext cx="3429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/>
          <p:nvPr>
            <p:ph idx="2" type="sldImg"/>
          </p:nvPr>
        </p:nvSpPr>
        <p:spPr>
          <a:xfrm>
            <a:off x="1714500" y="685800"/>
            <a:ext cx="3429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/>
          <p:nvPr>
            <p:ph idx="2" type="sldImg"/>
          </p:nvPr>
        </p:nvSpPr>
        <p:spPr>
          <a:xfrm>
            <a:off x="1714500" y="685800"/>
            <a:ext cx="3429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>
            <p:ph idx="2" type="sldImg"/>
          </p:nvPr>
        </p:nvSpPr>
        <p:spPr>
          <a:xfrm>
            <a:off x="1714500" y="685800"/>
            <a:ext cx="3429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>
            <p:ph idx="2" type="sldImg"/>
          </p:nvPr>
        </p:nvSpPr>
        <p:spPr>
          <a:xfrm>
            <a:off x="1714500" y="685800"/>
            <a:ext cx="3429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1714500" y="685800"/>
            <a:ext cx="3429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1714500" y="685800"/>
            <a:ext cx="3429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1714500" y="685800"/>
            <a:ext cx="3429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1714500" y="685800"/>
            <a:ext cx="3429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1714500" y="685800"/>
            <a:ext cx="3429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1714500" y="685800"/>
            <a:ext cx="3429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184080" y="781706"/>
            <a:ext cx="5031900" cy="21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184075" y="2975459"/>
            <a:ext cx="5031900" cy="8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5003420" y="4895766"/>
            <a:ext cx="324000" cy="41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184075" y="1161286"/>
            <a:ext cx="5031900" cy="206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184075" y="3309423"/>
            <a:ext cx="5031900" cy="13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5003420" y="4895766"/>
            <a:ext cx="324000" cy="41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5003420" y="4895766"/>
            <a:ext cx="324000" cy="41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184075" y="2258110"/>
            <a:ext cx="5031900" cy="88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5003420" y="4895766"/>
            <a:ext cx="324000" cy="41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184075" y="467218"/>
            <a:ext cx="5031900" cy="6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184075" y="1209948"/>
            <a:ext cx="5031900" cy="35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5003420" y="4895766"/>
            <a:ext cx="324000" cy="41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184075" y="467218"/>
            <a:ext cx="5031900" cy="6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184075" y="1209948"/>
            <a:ext cx="2362200" cy="35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2853780" y="1209948"/>
            <a:ext cx="2362200" cy="35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5003420" y="4895766"/>
            <a:ext cx="324000" cy="41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184075" y="467218"/>
            <a:ext cx="5031900" cy="6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5003420" y="4895766"/>
            <a:ext cx="324000" cy="41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184075" y="583307"/>
            <a:ext cx="1658400" cy="79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184075" y="1458898"/>
            <a:ext cx="1658400" cy="333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5003420" y="4895766"/>
            <a:ext cx="324000" cy="41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289518" y="472598"/>
            <a:ext cx="3760500" cy="429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5003420" y="4895766"/>
            <a:ext cx="324000" cy="41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2700000" y="-131"/>
            <a:ext cx="2700000" cy="54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156791" y="1294672"/>
            <a:ext cx="2388900" cy="155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156791" y="2942861"/>
            <a:ext cx="2388900" cy="129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2917028" y="760184"/>
            <a:ext cx="2265900" cy="387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5003420" y="4895766"/>
            <a:ext cx="324000" cy="41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184075" y="4441549"/>
            <a:ext cx="35427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5003420" y="4895766"/>
            <a:ext cx="324000" cy="41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184075" y="467218"/>
            <a:ext cx="5031900" cy="6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184075" y="1209948"/>
            <a:ext cx="5031900" cy="35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5003420" y="4895766"/>
            <a:ext cx="324000" cy="41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152125" y="182525"/>
            <a:ext cx="5095800" cy="5019600"/>
          </a:xfrm>
          <a:prstGeom prst="rect">
            <a:avLst/>
          </a:prstGeom>
          <a:solidFill>
            <a:srgbClr val="FF7E79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0"/>
              <a:buFont typeface="Arial"/>
              <a:buNone/>
            </a:pPr>
            <a:r>
              <a:rPr b="1" lang="en" sz="20000">
                <a:latin typeface="Josefin Sans"/>
                <a:ea typeface="Josefin Sans"/>
                <a:cs typeface="Josefin Sans"/>
                <a:sym typeface="Josefin Sans"/>
              </a:rPr>
              <a:t>Aa</a:t>
            </a:r>
            <a:endParaRPr b="1" i="0" sz="20000" u="none" cap="none" strike="noStrike">
              <a:solidFill>
                <a:srgbClr val="000000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/>
        </p:nvSpPr>
        <p:spPr>
          <a:xfrm>
            <a:off x="152125" y="182525"/>
            <a:ext cx="5095800" cy="5019600"/>
          </a:xfrm>
          <a:prstGeom prst="rect">
            <a:avLst/>
          </a:prstGeom>
          <a:solidFill>
            <a:srgbClr val="FFD579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0"/>
              <a:buFont typeface="Arial"/>
              <a:buNone/>
            </a:pPr>
            <a:r>
              <a:rPr b="1" lang="en" sz="20000">
                <a:latin typeface="Josefin Sans"/>
                <a:ea typeface="Josefin Sans"/>
                <a:cs typeface="Josefin Sans"/>
                <a:sym typeface="Josefin Sans"/>
              </a:rPr>
              <a:t>Jj</a:t>
            </a:r>
            <a:endParaRPr b="1" i="0" sz="20000" u="none" cap="none" strike="noStrike">
              <a:solidFill>
                <a:srgbClr val="000000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152125" y="182525"/>
            <a:ext cx="5095800" cy="5019600"/>
          </a:xfrm>
          <a:prstGeom prst="rect">
            <a:avLst/>
          </a:prstGeom>
          <a:solidFill>
            <a:srgbClr val="FFFD78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0"/>
              <a:buFont typeface="Arial"/>
              <a:buNone/>
            </a:pPr>
            <a:r>
              <a:rPr b="1" lang="en" sz="20000">
                <a:latin typeface="Josefin Sans"/>
                <a:ea typeface="Josefin Sans"/>
                <a:cs typeface="Josefin Sans"/>
                <a:sym typeface="Josefin Sans"/>
              </a:rPr>
              <a:t>Kk</a:t>
            </a:r>
            <a:endParaRPr b="1" i="0" sz="20000" u="none" cap="none" strike="noStrike">
              <a:solidFill>
                <a:srgbClr val="000000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152125" y="182525"/>
            <a:ext cx="5095800" cy="5019600"/>
          </a:xfrm>
          <a:prstGeom prst="rect">
            <a:avLst/>
          </a:prstGeom>
          <a:solidFill>
            <a:srgbClr val="73FB79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0"/>
              <a:buFont typeface="Arial"/>
              <a:buNone/>
            </a:pPr>
            <a:r>
              <a:rPr b="1" lang="en" sz="20000">
                <a:latin typeface="Josefin Sans"/>
                <a:ea typeface="Josefin Sans"/>
                <a:cs typeface="Josefin Sans"/>
                <a:sym typeface="Josefin Sans"/>
              </a:rPr>
              <a:t>Ll</a:t>
            </a:r>
            <a:endParaRPr b="1" i="0" sz="20000" u="none" cap="none" strike="noStrike">
              <a:solidFill>
                <a:srgbClr val="000000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/>
        </p:nvSpPr>
        <p:spPr>
          <a:xfrm>
            <a:off x="152125" y="182525"/>
            <a:ext cx="5095800" cy="5019600"/>
          </a:xfrm>
          <a:prstGeom prst="rect">
            <a:avLst/>
          </a:prstGeom>
          <a:solidFill>
            <a:srgbClr val="76D6FF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0"/>
              <a:buFont typeface="Arial"/>
              <a:buNone/>
            </a:pPr>
            <a:r>
              <a:rPr b="1" lang="en" sz="20000">
                <a:latin typeface="Josefin Sans"/>
                <a:ea typeface="Josefin Sans"/>
                <a:cs typeface="Josefin Sans"/>
                <a:sym typeface="Josefin Sans"/>
              </a:rPr>
              <a:t>Mm</a:t>
            </a:r>
            <a:endParaRPr b="1" i="0" sz="20000" u="none" cap="none" strike="noStrike">
              <a:solidFill>
                <a:srgbClr val="000000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152125" y="182525"/>
            <a:ext cx="5095800" cy="5019600"/>
          </a:xfrm>
          <a:prstGeom prst="rect">
            <a:avLst/>
          </a:prstGeom>
          <a:solidFill>
            <a:srgbClr val="7A81FF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0"/>
              <a:buFont typeface="Arial"/>
              <a:buNone/>
            </a:pPr>
            <a:r>
              <a:rPr b="1" lang="en" sz="20000">
                <a:latin typeface="Josefin Sans"/>
                <a:ea typeface="Josefin Sans"/>
                <a:cs typeface="Josefin Sans"/>
                <a:sym typeface="Josefin Sans"/>
              </a:rPr>
              <a:t>Nn</a:t>
            </a:r>
            <a:endParaRPr b="1" i="0" sz="20000" u="none" cap="none" strike="noStrike">
              <a:solidFill>
                <a:srgbClr val="000000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/>
        </p:nvSpPr>
        <p:spPr>
          <a:xfrm>
            <a:off x="152125" y="182525"/>
            <a:ext cx="5095800" cy="5019600"/>
          </a:xfrm>
          <a:prstGeom prst="rect">
            <a:avLst/>
          </a:prstGeom>
          <a:solidFill>
            <a:srgbClr val="D883FF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0"/>
              <a:buFont typeface="Arial"/>
              <a:buNone/>
            </a:pPr>
            <a:r>
              <a:rPr b="1" lang="en" sz="20000">
                <a:latin typeface="Josefin Sans"/>
                <a:ea typeface="Josefin Sans"/>
                <a:cs typeface="Josefin Sans"/>
                <a:sym typeface="Josefin Sans"/>
              </a:rPr>
              <a:t>Oo</a:t>
            </a:r>
            <a:endParaRPr b="1" i="0" sz="20000" u="none" cap="none" strike="noStrike">
              <a:solidFill>
                <a:srgbClr val="000000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/>
        </p:nvSpPr>
        <p:spPr>
          <a:xfrm>
            <a:off x="152125" y="182525"/>
            <a:ext cx="5095800" cy="5019600"/>
          </a:xfrm>
          <a:prstGeom prst="rect">
            <a:avLst/>
          </a:prstGeom>
          <a:solidFill>
            <a:srgbClr val="FF8AD8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0"/>
              <a:buFont typeface="Arial"/>
              <a:buNone/>
            </a:pPr>
            <a:r>
              <a:rPr b="1" lang="en" sz="20000">
                <a:latin typeface="Josefin Sans"/>
                <a:ea typeface="Josefin Sans"/>
                <a:cs typeface="Josefin Sans"/>
                <a:sym typeface="Josefin Sans"/>
              </a:rPr>
              <a:t>Pp</a:t>
            </a:r>
            <a:endParaRPr b="1" i="0" sz="20000" u="none" cap="none" strike="noStrike">
              <a:solidFill>
                <a:srgbClr val="000000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/>
        </p:nvSpPr>
        <p:spPr>
          <a:xfrm>
            <a:off x="152125" y="182525"/>
            <a:ext cx="5095800" cy="5019600"/>
          </a:xfrm>
          <a:prstGeom prst="rect">
            <a:avLst/>
          </a:prstGeom>
          <a:solidFill>
            <a:srgbClr val="FF7E79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0"/>
              <a:buFont typeface="Arial"/>
              <a:buNone/>
            </a:pPr>
            <a:r>
              <a:rPr b="1" lang="en" sz="20000">
                <a:latin typeface="Josefin Sans"/>
                <a:ea typeface="Josefin Sans"/>
                <a:cs typeface="Josefin Sans"/>
                <a:sym typeface="Josefin Sans"/>
              </a:rPr>
              <a:t>Qq</a:t>
            </a:r>
            <a:endParaRPr b="1" i="0" sz="20000" u="none" cap="none" strike="noStrike">
              <a:solidFill>
                <a:srgbClr val="000000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/>
        </p:nvSpPr>
        <p:spPr>
          <a:xfrm>
            <a:off x="152125" y="182525"/>
            <a:ext cx="5095800" cy="5019600"/>
          </a:xfrm>
          <a:prstGeom prst="rect">
            <a:avLst/>
          </a:prstGeom>
          <a:solidFill>
            <a:srgbClr val="FFD579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0"/>
              <a:buFont typeface="Arial"/>
              <a:buNone/>
            </a:pPr>
            <a:r>
              <a:rPr b="1" lang="en" sz="20000">
                <a:latin typeface="Josefin Sans"/>
                <a:ea typeface="Josefin Sans"/>
                <a:cs typeface="Josefin Sans"/>
                <a:sym typeface="Josefin Sans"/>
              </a:rPr>
              <a:t>Rr</a:t>
            </a:r>
            <a:endParaRPr b="1" i="0" sz="20000" u="none" cap="none" strike="noStrike">
              <a:solidFill>
                <a:srgbClr val="000000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/>
        </p:nvSpPr>
        <p:spPr>
          <a:xfrm>
            <a:off x="152125" y="182525"/>
            <a:ext cx="5095800" cy="5019600"/>
          </a:xfrm>
          <a:prstGeom prst="rect">
            <a:avLst/>
          </a:prstGeom>
          <a:solidFill>
            <a:srgbClr val="FFFD78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0"/>
              <a:buFont typeface="Arial"/>
              <a:buNone/>
            </a:pPr>
            <a:r>
              <a:rPr b="1" lang="en" sz="20000">
                <a:latin typeface="Josefin Sans"/>
                <a:ea typeface="Josefin Sans"/>
                <a:cs typeface="Josefin Sans"/>
                <a:sym typeface="Josefin Sans"/>
              </a:rPr>
              <a:t>Ss</a:t>
            </a:r>
            <a:endParaRPr b="1" i="0" sz="20000" u="none" cap="none" strike="noStrike">
              <a:solidFill>
                <a:srgbClr val="000000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152125" y="182525"/>
            <a:ext cx="5095800" cy="5019600"/>
          </a:xfrm>
          <a:prstGeom prst="rect">
            <a:avLst/>
          </a:prstGeom>
          <a:solidFill>
            <a:srgbClr val="FFD579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0"/>
              <a:buFont typeface="Arial"/>
              <a:buNone/>
            </a:pPr>
            <a:r>
              <a:rPr b="1" lang="en" sz="20000">
                <a:latin typeface="Josefin Sans"/>
                <a:ea typeface="Josefin Sans"/>
                <a:cs typeface="Josefin Sans"/>
                <a:sym typeface="Josefin Sans"/>
              </a:rPr>
              <a:t>Bb</a:t>
            </a:r>
            <a:endParaRPr b="1" i="0" sz="20000" u="none" cap="none" strike="noStrike">
              <a:solidFill>
                <a:srgbClr val="000000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/>
        </p:nvSpPr>
        <p:spPr>
          <a:xfrm>
            <a:off x="152125" y="182525"/>
            <a:ext cx="5095800" cy="5019600"/>
          </a:xfrm>
          <a:prstGeom prst="rect">
            <a:avLst/>
          </a:prstGeom>
          <a:solidFill>
            <a:srgbClr val="73FB79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0"/>
              <a:buFont typeface="Arial"/>
              <a:buNone/>
            </a:pPr>
            <a:r>
              <a:rPr b="1" lang="en" sz="20000">
                <a:latin typeface="Josefin Sans"/>
                <a:ea typeface="Josefin Sans"/>
                <a:cs typeface="Josefin Sans"/>
                <a:sym typeface="Josefin Sans"/>
              </a:rPr>
              <a:t>Tt</a:t>
            </a:r>
            <a:endParaRPr b="1" i="0" sz="20000" u="none" cap="none" strike="noStrike">
              <a:solidFill>
                <a:srgbClr val="000000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/>
        </p:nvSpPr>
        <p:spPr>
          <a:xfrm>
            <a:off x="152125" y="182525"/>
            <a:ext cx="5095800" cy="5019600"/>
          </a:xfrm>
          <a:prstGeom prst="rect">
            <a:avLst/>
          </a:prstGeom>
          <a:solidFill>
            <a:srgbClr val="76D6FF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0"/>
              <a:buFont typeface="Arial"/>
              <a:buNone/>
            </a:pPr>
            <a:r>
              <a:rPr b="1" lang="en" sz="20000">
                <a:latin typeface="Josefin Sans"/>
                <a:ea typeface="Josefin Sans"/>
                <a:cs typeface="Josefin Sans"/>
                <a:sym typeface="Josefin Sans"/>
              </a:rPr>
              <a:t>Uu</a:t>
            </a:r>
            <a:endParaRPr b="1" i="0" sz="20000" u="none" cap="none" strike="noStrike">
              <a:solidFill>
                <a:srgbClr val="000000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/>
        </p:nvSpPr>
        <p:spPr>
          <a:xfrm>
            <a:off x="152125" y="182525"/>
            <a:ext cx="5095800" cy="5019600"/>
          </a:xfrm>
          <a:prstGeom prst="rect">
            <a:avLst/>
          </a:prstGeom>
          <a:solidFill>
            <a:srgbClr val="7A81FF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0"/>
              <a:buFont typeface="Arial"/>
              <a:buNone/>
            </a:pPr>
            <a:r>
              <a:rPr b="1" lang="en" sz="20000">
                <a:latin typeface="Josefin Sans"/>
                <a:ea typeface="Josefin Sans"/>
                <a:cs typeface="Josefin Sans"/>
                <a:sym typeface="Josefin Sans"/>
              </a:rPr>
              <a:t>Vv</a:t>
            </a:r>
            <a:endParaRPr b="1" i="0" sz="20000" u="none" cap="none" strike="noStrike">
              <a:solidFill>
                <a:srgbClr val="000000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/>
        </p:nvSpPr>
        <p:spPr>
          <a:xfrm>
            <a:off x="152125" y="182525"/>
            <a:ext cx="5095800" cy="5019600"/>
          </a:xfrm>
          <a:prstGeom prst="rect">
            <a:avLst/>
          </a:prstGeom>
          <a:solidFill>
            <a:srgbClr val="D883FF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0"/>
              <a:buFont typeface="Arial"/>
              <a:buNone/>
            </a:pPr>
            <a:r>
              <a:rPr b="1" lang="en" sz="20000">
                <a:latin typeface="Josefin Sans"/>
                <a:ea typeface="Josefin Sans"/>
                <a:cs typeface="Josefin Sans"/>
                <a:sym typeface="Josefin Sans"/>
              </a:rPr>
              <a:t>Ww</a:t>
            </a:r>
            <a:endParaRPr b="1" i="0" sz="20000" u="none" cap="none" strike="noStrike">
              <a:solidFill>
                <a:srgbClr val="000000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/>
        </p:nvSpPr>
        <p:spPr>
          <a:xfrm>
            <a:off x="152125" y="182525"/>
            <a:ext cx="5095800" cy="5019600"/>
          </a:xfrm>
          <a:prstGeom prst="rect">
            <a:avLst/>
          </a:prstGeom>
          <a:solidFill>
            <a:srgbClr val="FF8AD8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0"/>
              <a:buFont typeface="Arial"/>
              <a:buNone/>
            </a:pPr>
            <a:r>
              <a:rPr b="1" lang="en" sz="20000">
                <a:latin typeface="Josefin Sans"/>
                <a:ea typeface="Josefin Sans"/>
                <a:cs typeface="Josefin Sans"/>
                <a:sym typeface="Josefin Sans"/>
              </a:rPr>
              <a:t>Xx</a:t>
            </a:r>
            <a:endParaRPr b="1" i="0" sz="20000" u="none" cap="none" strike="noStrike">
              <a:solidFill>
                <a:srgbClr val="000000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/>
        </p:nvSpPr>
        <p:spPr>
          <a:xfrm>
            <a:off x="152125" y="182525"/>
            <a:ext cx="5095800" cy="5019600"/>
          </a:xfrm>
          <a:prstGeom prst="rect">
            <a:avLst/>
          </a:prstGeom>
          <a:solidFill>
            <a:srgbClr val="FF7E79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0"/>
              <a:buFont typeface="Arial"/>
              <a:buNone/>
            </a:pPr>
            <a:r>
              <a:rPr b="1" lang="en" sz="20000">
                <a:latin typeface="Josefin Sans"/>
                <a:ea typeface="Josefin Sans"/>
                <a:cs typeface="Josefin Sans"/>
                <a:sym typeface="Josefin Sans"/>
              </a:rPr>
              <a:t>Yy</a:t>
            </a:r>
            <a:endParaRPr b="1" i="0" sz="20000" u="none" cap="none" strike="noStrike">
              <a:solidFill>
                <a:srgbClr val="000000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/>
        </p:nvSpPr>
        <p:spPr>
          <a:xfrm>
            <a:off x="152125" y="182525"/>
            <a:ext cx="5095800" cy="5019600"/>
          </a:xfrm>
          <a:prstGeom prst="rect">
            <a:avLst/>
          </a:prstGeom>
          <a:solidFill>
            <a:srgbClr val="FFD579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0"/>
              <a:buFont typeface="Arial"/>
              <a:buNone/>
            </a:pPr>
            <a:r>
              <a:rPr b="1" lang="en" sz="20000">
                <a:latin typeface="Josefin Sans"/>
                <a:ea typeface="Josefin Sans"/>
                <a:cs typeface="Josefin Sans"/>
                <a:sym typeface="Josefin Sans"/>
              </a:rPr>
              <a:t>Zz</a:t>
            </a:r>
            <a:endParaRPr b="1" i="0" sz="20000" u="none" cap="none" strike="noStrike">
              <a:solidFill>
                <a:srgbClr val="000000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/>
        </p:nvSpPr>
        <p:spPr>
          <a:xfrm>
            <a:off x="152125" y="182525"/>
            <a:ext cx="5095800" cy="5019600"/>
          </a:xfrm>
          <a:prstGeom prst="rect">
            <a:avLst/>
          </a:prstGeom>
          <a:solidFill>
            <a:srgbClr val="FF7E79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0"/>
              <a:buFont typeface="Arial"/>
              <a:buNone/>
            </a:pPr>
            <a:r>
              <a:t/>
            </a:r>
            <a:endParaRPr b="1" i="0" sz="20000" u="none" cap="none" strike="noStrike">
              <a:solidFill>
                <a:srgbClr val="000000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/>
        </p:nvSpPr>
        <p:spPr>
          <a:xfrm>
            <a:off x="152125" y="182525"/>
            <a:ext cx="5095800" cy="5019600"/>
          </a:xfrm>
          <a:prstGeom prst="rect">
            <a:avLst/>
          </a:prstGeom>
          <a:solidFill>
            <a:srgbClr val="FFD579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0"/>
              <a:buFont typeface="Arial"/>
              <a:buNone/>
            </a:pPr>
            <a:r>
              <a:t/>
            </a:r>
            <a:endParaRPr b="1" i="0" sz="20000" u="none" cap="none" strike="noStrike">
              <a:solidFill>
                <a:srgbClr val="000000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/>
        </p:nvSpPr>
        <p:spPr>
          <a:xfrm>
            <a:off x="152125" y="182525"/>
            <a:ext cx="5095800" cy="5019600"/>
          </a:xfrm>
          <a:prstGeom prst="rect">
            <a:avLst/>
          </a:prstGeom>
          <a:solidFill>
            <a:srgbClr val="FFFD78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0"/>
              <a:buFont typeface="Arial"/>
              <a:buNone/>
            </a:pPr>
            <a:r>
              <a:t/>
            </a:r>
            <a:endParaRPr b="1" i="0" sz="20000" u="none" cap="none" strike="noStrike">
              <a:solidFill>
                <a:srgbClr val="000000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152125" y="182525"/>
            <a:ext cx="5095800" cy="5019600"/>
          </a:xfrm>
          <a:prstGeom prst="rect">
            <a:avLst/>
          </a:prstGeom>
          <a:solidFill>
            <a:srgbClr val="FFFD78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0"/>
              <a:buFont typeface="Arial"/>
              <a:buNone/>
            </a:pPr>
            <a:r>
              <a:rPr b="1" lang="en" sz="20000">
                <a:latin typeface="Josefin Sans"/>
                <a:ea typeface="Josefin Sans"/>
                <a:cs typeface="Josefin Sans"/>
                <a:sym typeface="Josefin Sans"/>
              </a:rPr>
              <a:t>Cc</a:t>
            </a:r>
            <a:endParaRPr b="1" i="0" sz="20000" u="none" cap="none" strike="noStrike">
              <a:solidFill>
                <a:srgbClr val="000000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/>
        </p:nvSpPr>
        <p:spPr>
          <a:xfrm>
            <a:off x="152125" y="182525"/>
            <a:ext cx="5095800" cy="5019600"/>
          </a:xfrm>
          <a:prstGeom prst="rect">
            <a:avLst/>
          </a:prstGeom>
          <a:solidFill>
            <a:srgbClr val="73FB79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0"/>
              <a:buFont typeface="Arial"/>
              <a:buNone/>
            </a:pPr>
            <a:r>
              <a:t/>
            </a:r>
            <a:endParaRPr b="1" i="0" sz="20000" u="none" cap="none" strike="noStrike">
              <a:solidFill>
                <a:srgbClr val="000000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/>
          <p:nvPr/>
        </p:nvSpPr>
        <p:spPr>
          <a:xfrm>
            <a:off x="152125" y="182525"/>
            <a:ext cx="5095800" cy="5019600"/>
          </a:xfrm>
          <a:prstGeom prst="rect">
            <a:avLst/>
          </a:prstGeom>
          <a:solidFill>
            <a:srgbClr val="76D6FF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0"/>
              <a:buFont typeface="Arial"/>
              <a:buNone/>
            </a:pPr>
            <a:r>
              <a:t/>
            </a:r>
            <a:endParaRPr b="1" i="0" sz="20000" u="none" cap="none" strike="noStrike">
              <a:solidFill>
                <a:srgbClr val="000000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/>
        </p:nvSpPr>
        <p:spPr>
          <a:xfrm>
            <a:off x="152125" y="182525"/>
            <a:ext cx="5095800" cy="5019600"/>
          </a:xfrm>
          <a:prstGeom prst="rect">
            <a:avLst/>
          </a:prstGeom>
          <a:solidFill>
            <a:srgbClr val="7A81FF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0"/>
              <a:buFont typeface="Arial"/>
              <a:buNone/>
            </a:pPr>
            <a:r>
              <a:t/>
            </a:r>
            <a:endParaRPr b="1" i="0" sz="20000" u="none" cap="none" strike="noStrike">
              <a:solidFill>
                <a:srgbClr val="000000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/>
          <p:nvPr/>
        </p:nvSpPr>
        <p:spPr>
          <a:xfrm>
            <a:off x="152125" y="182525"/>
            <a:ext cx="5095800" cy="5019600"/>
          </a:xfrm>
          <a:prstGeom prst="rect">
            <a:avLst/>
          </a:prstGeom>
          <a:solidFill>
            <a:srgbClr val="D883FF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0"/>
              <a:buFont typeface="Arial"/>
              <a:buNone/>
            </a:pPr>
            <a:r>
              <a:t/>
            </a:r>
            <a:endParaRPr b="1" i="0" sz="20000" u="none" cap="none" strike="noStrike">
              <a:solidFill>
                <a:srgbClr val="000000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/>
        </p:nvSpPr>
        <p:spPr>
          <a:xfrm>
            <a:off x="152125" y="182525"/>
            <a:ext cx="5095800" cy="5019600"/>
          </a:xfrm>
          <a:prstGeom prst="rect">
            <a:avLst/>
          </a:prstGeom>
          <a:solidFill>
            <a:srgbClr val="FF8AD8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0"/>
              <a:buFont typeface="Arial"/>
              <a:buNone/>
            </a:pPr>
            <a:r>
              <a:t/>
            </a:r>
            <a:endParaRPr b="1" i="0" sz="20000" u="none" cap="none" strike="noStrike">
              <a:solidFill>
                <a:srgbClr val="000000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>
            <a:off x="152125" y="182525"/>
            <a:ext cx="5095800" cy="5019600"/>
          </a:xfrm>
          <a:prstGeom prst="rect">
            <a:avLst/>
          </a:prstGeom>
          <a:solidFill>
            <a:srgbClr val="73FB79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0"/>
              <a:buFont typeface="Arial"/>
              <a:buNone/>
            </a:pPr>
            <a:r>
              <a:rPr b="1" lang="en" sz="20000">
                <a:latin typeface="Josefin Sans"/>
                <a:ea typeface="Josefin Sans"/>
                <a:cs typeface="Josefin Sans"/>
                <a:sym typeface="Josefin Sans"/>
              </a:rPr>
              <a:t>Dd</a:t>
            </a:r>
            <a:endParaRPr b="1" i="0" sz="20000" u="none" cap="none" strike="noStrike">
              <a:solidFill>
                <a:srgbClr val="000000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/>
        </p:nvSpPr>
        <p:spPr>
          <a:xfrm>
            <a:off x="152125" y="182525"/>
            <a:ext cx="5095800" cy="5019600"/>
          </a:xfrm>
          <a:prstGeom prst="rect">
            <a:avLst/>
          </a:prstGeom>
          <a:solidFill>
            <a:srgbClr val="76D6FF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0"/>
              <a:buFont typeface="Arial"/>
              <a:buNone/>
            </a:pPr>
            <a:r>
              <a:rPr b="1" lang="en" sz="20000">
                <a:latin typeface="Josefin Sans"/>
                <a:ea typeface="Josefin Sans"/>
                <a:cs typeface="Josefin Sans"/>
                <a:sym typeface="Josefin Sans"/>
              </a:rPr>
              <a:t>Ee</a:t>
            </a:r>
            <a:endParaRPr b="1" i="0" sz="20000" u="none" cap="none" strike="noStrike">
              <a:solidFill>
                <a:srgbClr val="000000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152125" y="182525"/>
            <a:ext cx="5095800" cy="5019600"/>
          </a:xfrm>
          <a:prstGeom prst="rect">
            <a:avLst/>
          </a:prstGeom>
          <a:solidFill>
            <a:srgbClr val="7A81FF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0"/>
              <a:buFont typeface="Arial"/>
              <a:buNone/>
            </a:pPr>
            <a:r>
              <a:rPr b="1" lang="en" sz="20000">
                <a:latin typeface="Josefin Sans"/>
                <a:ea typeface="Josefin Sans"/>
                <a:cs typeface="Josefin Sans"/>
                <a:sym typeface="Josefin Sans"/>
              </a:rPr>
              <a:t>Ff</a:t>
            </a:r>
            <a:endParaRPr b="1" i="0" sz="20000" u="none" cap="none" strike="noStrike">
              <a:solidFill>
                <a:srgbClr val="000000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152125" y="182525"/>
            <a:ext cx="5095800" cy="5019600"/>
          </a:xfrm>
          <a:prstGeom prst="rect">
            <a:avLst/>
          </a:prstGeom>
          <a:solidFill>
            <a:srgbClr val="D883FF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0"/>
              <a:buFont typeface="Arial"/>
              <a:buNone/>
            </a:pPr>
            <a:r>
              <a:rPr b="1" lang="en" sz="20000">
                <a:latin typeface="Josefin Sans"/>
                <a:ea typeface="Josefin Sans"/>
                <a:cs typeface="Josefin Sans"/>
                <a:sym typeface="Josefin Sans"/>
              </a:rPr>
              <a:t>Gg</a:t>
            </a:r>
            <a:endParaRPr b="1" i="0" sz="20000" u="none" cap="none" strike="noStrike">
              <a:solidFill>
                <a:srgbClr val="000000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152125" y="182525"/>
            <a:ext cx="5095800" cy="5019600"/>
          </a:xfrm>
          <a:prstGeom prst="rect">
            <a:avLst/>
          </a:prstGeom>
          <a:solidFill>
            <a:srgbClr val="FF8AD8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0"/>
              <a:buFont typeface="Arial"/>
              <a:buNone/>
            </a:pPr>
            <a:r>
              <a:rPr b="1" lang="en" sz="20000">
                <a:latin typeface="Josefin Sans"/>
                <a:ea typeface="Josefin Sans"/>
                <a:cs typeface="Josefin Sans"/>
                <a:sym typeface="Josefin Sans"/>
              </a:rPr>
              <a:t>Hh</a:t>
            </a:r>
            <a:endParaRPr b="1" i="0" sz="20000" u="none" cap="none" strike="noStrike">
              <a:solidFill>
                <a:srgbClr val="000000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152125" y="182525"/>
            <a:ext cx="5095800" cy="5019600"/>
          </a:xfrm>
          <a:prstGeom prst="rect">
            <a:avLst/>
          </a:prstGeom>
          <a:solidFill>
            <a:srgbClr val="FF7E79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0"/>
              <a:buFont typeface="Arial"/>
              <a:buNone/>
            </a:pPr>
            <a:r>
              <a:rPr b="1" lang="en" sz="20000">
                <a:latin typeface="Josefin Sans"/>
                <a:ea typeface="Josefin Sans"/>
                <a:cs typeface="Josefin Sans"/>
                <a:sym typeface="Josefin Sans"/>
              </a:rPr>
              <a:t>Ii</a:t>
            </a:r>
            <a:endParaRPr b="1" i="0" sz="20000" u="none" cap="none" strike="noStrike">
              <a:solidFill>
                <a:srgbClr val="000000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